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8" r:id="rId12"/>
    <p:sldId id="284" r:id="rId13"/>
    <p:sldId id="286" r:id="rId14"/>
    <p:sldId id="287" r:id="rId15"/>
    <p:sldId id="281" r:id="rId16"/>
    <p:sldId id="274" r:id="rId17"/>
    <p:sldId id="282" r:id="rId18"/>
    <p:sldId id="283" r:id="rId19"/>
    <p:sldId id="29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XYEXlgMp3ascx99TGKnvMfukg1ktAlo7jC5YBN-TzD0/viewfor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- Common and OGC API - Features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Security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A1991-FE86-4B40-915C-00FC1199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268085" cy="52854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Without commitment, there may be some funding available for participants to offset their labor costs. Below are the details.</a:t>
            </a:r>
          </a:p>
          <a:p>
            <a:r>
              <a:rPr lang="en-US" dirty="0"/>
              <a:t>The application form for the potential cost-share funding is at </a:t>
            </a:r>
            <a:r>
              <a:rPr lang="en-US" dirty="0">
                <a:hlinkClick r:id="rId2"/>
              </a:rPr>
              <a:t>https://docs.google.com/forms/d/1XYEXlgMp3ascx99TGKnvMfukg1ktAlo7jC5YBN-TzD0/viewform</a:t>
            </a:r>
            <a:endParaRPr lang="en-US" dirty="0"/>
          </a:p>
          <a:p>
            <a:r>
              <a:rPr lang="en-US" dirty="0"/>
              <a:t>To be eligible for the funding, the participants:</a:t>
            </a:r>
          </a:p>
          <a:p>
            <a:pPr lvl="1"/>
            <a:r>
              <a:rPr lang="en-US" dirty="0"/>
              <a:t>must be OGC Members in good standing.</a:t>
            </a:r>
          </a:p>
          <a:p>
            <a:pPr lvl="1"/>
            <a:r>
              <a:rPr lang="en-US" dirty="0"/>
              <a:t>must have registered to participate in the sprint before 09:00am EDT on September 29th , 2020.</a:t>
            </a:r>
          </a:p>
          <a:p>
            <a:pPr lvl="1"/>
            <a:r>
              <a:rPr lang="en-US" dirty="0"/>
              <a:t>must spend at least 16 hours participating in the sprint during the two-day sprint</a:t>
            </a:r>
          </a:p>
          <a:p>
            <a:pPr lvl="1"/>
            <a:r>
              <a:rPr lang="en-US" dirty="0"/>
              <a:t>must complete and submit an application for cost-share funding before 05:00pm EDT on October 2nd, 2020</a:t>
            </a:r>
          </a:p>
          <a:p>
            <a:r>
              <a:rPr lang="en-US" dirty="0"/>
              <a:t>Note that applying for the funding is not a guarantee that any funding will be provided. OGC will calculate the funding to award based on the number of applications received.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D28-DDB3-7946-B1D1-A8793DC1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21018A-7103-F644-8C9E-741C455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Cost-Share Funding</a:t>
            </a:r>
          </a:p>
        </p:txBody>
      </p:sp>
    </p:spTree>
    <p:extLst>
      <p:ext uri="{BB962C8B-B14F-4D97-AF65-F5344CB8AC3E}">
        <p14:creationId xmlns:p14="http://schemas.microsoft.com/office/powerpoint/2010/main" val="310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r>
              <a:rPr lang="en-US" dirty="0"/>
              <a:t>  - </a:t>
            </a:r>
            <a:r>
              <a:rPr lang="en-US" dirty="0" err="1"/>
              <a:t>Gobe</a:t>
            </a:r>
            <a:r>
              <a:rPr lang="en-US" dirty="0"/>
              <a:t> </a:t>
            </a:r>
            <a:r>
              <a:rPr lang="en-US" dirty="0" err="1"/>
              <a:t>Hobona</a:t>
            </a:r>
            <a:r>
              <a:rPr lang="en-US" dirty="0"/>
              <a:t> (OGC)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  <a:r>
              <a:rPr lang="en-US" dirty="0"/>
              <a:t>– Peter </a:t>
            </a:r>
            <a:r>
              <a:rPr lang="en-US" dirty="0" err="1"/>
              <a:t>Parslow</a:t>
            </a:r>
            <a:r>
              <a:rPr lang="en-US" dirty="0"/>
              <a:t> (Ordnance Survey)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Common - Part 2: Geospatial Data draft specification </a:t>
            </a:r>
            <a:r>
              <a:rPr lang="en-US" dirty="0"/>
              <a:t>– Joan </a:t>
            </a:r>
            <a:r>
              <a:rPr lang="en-US" dirty="0" err="1"/>
              <a:t>Maso</a:t>
            </a:r>
            <a:r>
              <a:rPr lang="en-US" dirty="0"/>
              <a:t> (UAB-CREAF)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Features - Part 4: Simple Transactions </a:t>
            </a:r>
            <a:r>
              <a:rPr lang="en-US" dirty="0"/>
              <a:t>- Panagiotis 'Peter' A. </a:t>
            </a:r>
            <a:r>
              <a:rPr lang="en-US" dirty="0" err="1"/>
              <a:t>Vretanos</a:t>
            </a:r>
            <a:r>
              <a:rPr lang="en-US" dirty="0"/>
              <a:t> (</a:t>
            </a:r>
            <a:r>
              <a:rPr lang="en-US" dirty="0" err="1"/>
              <a:t>CubeWerx</a:t>
            </a:r>
            <a:r>
              <a:rPr lang="en-US" dirty="0"/>
              <a:t>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Security Considerations </a:t>
            </a:r>
            <a:r>
              <a:rPr lang="en-US" dirty="0"/>
              <a:t>– Andreas Matheus (Secure Dimensions)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September 2020 Code Sprint, to be held virtually on:</a:t>
            </a:r>
          </a:p>
          <a:p>
            <a:pPr lvl="1"/>
            <a:r>
              <a:rPr lang="en-US" dirty="0"/>
              <a:t>Day 1: Tuesday 29 September from 09:00am to 05:30pm EDT.</a:t>
            </a:r>
          </a:p>
          <a:p>
            <a:pPr lvl="1"/>
            <a:r>
              <a:rPr lang="en-US" dirty="0"/>
              <a:t>Day 2: Wednesday 30 September from 09:00am to 05:00pm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60112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</TotalTime>
  <Words>640</Words>
  <Application>Microsoft Macintosh PowerPoint</Application>
  <PresentationFormat>Widescreen</PresentationFormat>
  <Paragraphs>94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Sponsor’s Remarks</vt:lpstr>
      <vt:lpstr>Overview of the draft specification</vt:lpstr>
      <vt:lpstr>Overview of the draft specification</vt:lpstr>
      <vt:lpstr>Overview of topic</vt:lpstr>
      <vt:lpstr>Sprint Description</vt:lpstr>
      <vt:lpstr>Sprint Schedule: September 29th, 2020</vt:lpstr>
      <vt:lpstr>Sprint Schedule: September 30th, 2020</vt:lpstr>
      <vt:lpstr>Logistics</vt:lpstr>
      <vt:lpstr>Cost-Share Funding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217</cp:revision>
  <dcterms:created xsi:type="dcterms:W3CDTF">2020-04-17T22:01:33Z</dcterms:created>
  <dcterms:modified xsi:type="dcterms:W3CDTF">2020-09-23T13:54:47Z</dcterms:modified>
</cp:coreProperties>
</file>